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  <p:sldMasterId id="2147483655" r:id="rId2"/>
  </p:sldMasterIdLst>
  <p:notesMasterIdLst>
    <p:notesMasterId r:id="rId4"/>
  </p:notesMasterIdLst>
  <p:handoutMasterIdLst>
    <p:handoutMasterId r:id="rId5"/>
  </p:handoutMasterIdLst>
  <p:sldIdLst>
    <p:sldId id="258" r:id="rId3"/>
  </p:sldIdLst>
  <p:sldSz cx="21388388" cy="30275213"/>
  <p:notesSz cx="6858000" cy="9144000"/>
  <p:defaultTextStyle>
    <a:defPPr>
      <a:defRPr lang="en-US"/>
    </a:defPPr>
    <a:lvl1pPr marL="0" algn="l" defTabSz="2276887" rtl="0" eaLnBrk="1" latinLnBrk="0" hangingPunct="1">
      <a:defRPr sz="4461" kern="1200">
        <a:solidFill>
          <a:schemeClr val="tx1"/>
        </a:solidFill>
        <a:latin typeface="+mn-lt"/>
        <a:ea typeface="+mn-ea"/>
        <a:cs typeface="+mn-cs"/>
      </a:defRPr>
    </a:lvl1pPr>
    <a:lvl2pPr marL="1138444" algn="l" defTabSz="2276887" rtl="0" eaLnBrk="1" latinLnBrk="0" hangingPunct="1">
      <a:defRPr sz="4461" kern="1200">
        <a:solidFill>
          <a:schemeClr val="tx1"/>
        </a:solidFill>
        <a:latin typeface="+mn-lt"/>
        <a:ea typeface="+mn-ea"/>
        <a:cs typeface="+mn-cs"/>
      </a:defRPr>
    </a:lvl2pPr>
    <a:lvl3pPr marL="2276887" algn="l" defTabSz="2276887" rtl="0" eaLnBrk="1" latinLnBrk="0" hangingPunct="1">
      <a:defRPr sz="4461" kern="1200">
        <a:solidFill>
          <a:schemeClr val="tx1"/>
        </a:solidFill>
        <a:latin typeface="+mn-lt"/>
        <a:ea typeface="+mn-ea"/>
        <a:cs typeface="+mn-cs"/>
      </a:defRPr>
    </a:lvl3pPr>
    <a:lvl4pPr marL="3415332" algn="l" defTabSz="2276887" rtl="0" eaLnBrk="1" latinLnBrk="0" hangingPunct="1">
      <a:defRPr sz="4461" kern="1200">
        <a:solidFill>
          <a:schemeClr val="tx1"/>
        </a:solidFill>
        <a:latin typeface="+mn-lt"/>
        <a:ea typeface="+mn-ea"/>
        <a:cs typeface="+mn-cs"/>
      </a:defRPr>
    </a:lvl4pPr>
    <a:lvl5pPr marL="4553775" algn="l" defTabSz="2276887" rtl="0" eaLnBrk="1" latinLnBrk="0" hangingPunct="1">
      <a:defRPr sz="4461" kern="1200">
        <a:solidFill>
          <a:schemeClr val="tx1"/>
        </a:solidFill>
        <a:latin typeface="+mn-lt"/>
        <a:ea typeface="+mn-ea"/>
        <a:cs typeface="+mn-cs"/>
      </a:defRPr>
    </a:lvl5pPr>
    <a:lvl6pPr marL="5692220" algn="l" defTabSz="2276887" rtl="0" eaLnBrk="1" latinLnBrk="0" hangingPunct="1">
      <a:defRPr sz="4461" kern="1200">
        <a:solidFill>
          <a:schemeClr val="tx1"/>
        </a:solidFill>
        <a:latin typeface="+mn-lt"/>
        <a:ea typeface="+mn-ea"/>
        <a:cs typeface="+mn-cs"/>
      </a:defRPr>
    </a:lvl6pPr>
    <a:lvl7pPr marL="6830664" algn="l" defTabSz="2276887" rtl="0" eaLnBrk="1" latinLnBrk="0" hangingPunct="1">
      <a:defRPr sz="4461" kern="1200">
        <a:solidFill>
          <a:schemeClr val="tx1"/>
        </a:solidFill>
        <a:latin typeface="+mn-lt"/>
        <a:ea typeface="+mn-ea"/>
        <a:cs typeface="+mn-cs"/>
      </a:defRPr>
    </a:lvl7pPr>
    <a:lvl8pPr marL="7969107" algn="l" defTabSz="2276887" rtl="0" eaLnBrk="1" latinLnBrk="0" hangingPunct="1">
      <a:defRPr sz="4461" kern="1200">
        <a:solidFill>
          <a:schemeClr val="tx1"/>
        </a:solidFill>
        <a:latin typeface="+mn-lt"/>
        <a:ea typeface="+mn-ea"/>
        <a:cs typeface="+mn-cs"/>
      </a:defRPr>
    </a:lvl8pPr>
    <a:lvl9pPr marL="9107551" algn="l" defTabSz="2276887" rtl="0" eaLnBrk="1" latinLnBrk="0" hangingPunct="1">
      <a:defRPr sz="446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C7D5ED"/>
    <a:srgbClr val="F6F8FC"/>
    <a:srgbClr val="545554"/>
    <a:srgbClr val="F3F5FA"/>
    <a:srgbClr val="CDD2DE"/>
    <a:srgbClr val="E3E9E5"/>
    <a:srgbClr val="EAEAE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81" autoAdjust="0"/>
    <p:restoredTop sz="94694" autoAdjust="0"/>
  </p:normalViewPr>
  <p:slideViewPr>
    <p:cSldViewPr snapToGrid="0" snapToObjects="1" showGuides="1">
      <p:cViewPr varScale="1">
        <p:scale>
          <a:sx n="19" d="100"/>
          <a:sy n="19" d="100"/>
        </p:scale>
        <p:origin x="2539" y="11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79" d="100"/>
          <a:sy n="79" d="100"/>
        </p:scale>
        <p:origin x="-3768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8C5BC-9A70-462C-B28D-9600239EAC64}" type="datetimeFigureOut">
              <a:rPr lang="en-US" smtClean="0"/>
              <a:pPr/>
              <a:t>08/12/2025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131B7-05CA-4AEE-9267-6D0ED4DC84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068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08/12/2025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2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637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276887" rtl="0" eaLnBrk="1" latinLnBrk="0" hangingPunct="1">
      <a:defRPr sz="3009" kern="1200">
        <a:solidFill>
          <a:schemeClr val="tx1"/>
        </a:solidFill>
        <a:latin typeface="+mn-lt"/>
        <a:ea typeface="+mn-ea"/>
        <a:cs typeface="+mn-cs"/>
      </a:defRPr>
    </a:lvl1pPr>
    <a:lvl2pPr marL="1138444" algn="l" defTabSz="2276887" rtl="0" eaLnBrk="1" latinLnBrk="0" hangingPunct="1">
      <a:defRPr sz="3009" kern="1200">
        <a:solidFill>
          <a:schemeClr val="tx1"/>
        </a:solidFill>
        <a:latin typeface="+mn-lt"/>
        <a:ea typeface="+mn-ea"/>
        <a:cs typeface="+mn-cs"/>
      </a:defRPr>
    </a:lvl2pPr>
    <a:lvl3pPr marL="2276887" algn="l" defTabSz="2276887" rtl="0" eaLnBrk="1" latinLnBrk="0" hangingPunct="1">
      <a:defRPr sz="3009" kern="1200">
        <a:solidFill>
          <a:schemeClr val="tx1"/>
        </a:solidFill>
        <a:latin typeface="+mn-lt"/>
        <a:ea typeface="+mn-ea"/>
        <a:cs typeface="+mn-cs"/>
      </a:defRPr>
    </a:lvl3pPr>
    <a:lvl4pPr marL="3415332" algn="l" defTabSz="2276887" rtl="0" eaLnBrk="1" latinLnBrk="0" hangingPunct="1">
      <a:defRPr sz="3009" kern="1200">
        <a:solidFill>
          <a:schemeClr val="tx1"/>
        </a:solidFill>
        <a:latin typeface="+mn-lt"/>
        <a:ea typeface="+mn-ea"/>
        <a:cs typeface="+mn-cs"/>
      </a:defRPr>
    </a:lvl4pPr>
    <a:lvl5pPr marL="4553775" algn="l" defTabSz="2276887" rtl="0" eaLnBrk="1" latinLnBrk="0" hangingPunct="1">
      <a:defRPr sz="3009" kern="1200">
        <a:solidFill>
          <a:schemeClr val="tx1"/>
        </a:solidFill>
        <a:latin typeface="+mn-lt"/>
        <a:ea typeface="+mn-ea"/>
        <a:cs typeface="+mn-cs"/>
      </a:defRPr>
    </a:lvl5pPr>
    <a:lvl6pPr marL="5692220" algn="l" defTabSz="2276887" rtl="0" eaLnBrk="1" latinLnBrk="0" hangingPunct="1">
      <a:defRPr sz="3009" kern="1200">
        <a:solidFill>
          <a:schemeClr val="tx1"/>
        </a:solidFill>
        <a:latin typeface="+mn-lt"/>
        <a:ea typeface="+mn-ea"/>
        <a:cs typeface="+mn-cs"/>
      </a:defRPr>
    </a:lvl6pPr>
    <a:lvl7pPr marL="6830664" algn="l" defTabSz="2276887" rtl="0" eaLnBrk="1" latinLnBrk="0" hangingPunct="1">
      <a:defRPr sz="3009" kern="1200">
        <a:solidFill>
          <a:schemeClr val="tx1"/>
        </a:solidFill>
        <a:latin typeface="+mn-lt"/>
        <a:ea typeface="+mn-ea"/>
        <a:cs typeface="+mn-cs"/>
      </a:defRPr>
    </a:lvl7pPr>
    <a:lvl8pPr marL="7969107" algn="l" defTabSz="2276887" rtl="0" eaLnBrk="1" latinLnBrk="0" hangingPunct="1">
      <a:defRPr sz="3009" kern="1200">
        <a:solidFill>
          <a:schemeClr val="tx1"/>
        </a:solidFill>
        <a:latin typeface="+mn-lt"/>
        <a:ea typeface="+mn-ea"/>
        <a:cs typeface="+mn-cs"/>
      </a:defRPr>
    </a:lvl8pPr>
    <a:lvl9pPr marL="9107551" algn="l" defTabSz="2276887" rtl="0" eaLnBrk="1" latinLnBrk="0" hangingPunct="1">
      <a:defRPr sz="300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 Gu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7">
            <a:extLst>
              <a:ext uri="{FF2B5EF4-FFF2-40B4-BE49-F238E27FC236}">
                <a16:creationId xmlns:a16="http://schemas.microsoft.com/office/drawing/2014/main" id="{7EC6E9F1-1D36-754F-9242-B5685664D72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93194" y="592739"/>
            <a:ext cx="16002000" cy="830997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4800" b="1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  <a:lvl2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2pPr>
            <a:lvl3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3pPr>
            <a:lvl4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4pPr>
            <a:lvl5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5pPr>
          </a:lstStyle>
          <a:p>
            <a:pPr lvl="0"/>
            <a:r>
              <a:rPr lang="en-US" dirty="0"/>
              <a:t>Poster presentation title</a:t>
            </a:r>
          </a:p>
        </p:txBody>
      </p:sp>
      <p:sp>
        <p:nvSpPr>
          <p:cNvPr id="3" name="Text Placeholder 17">
            <a:extLst>
              <a:ext uri="{FF2B5EF4-FFF2-40B4-BE49-F238E27FC236}">
                <a16:creationId xmlns:a16="http://schemas.microsoft.com/office/drawing/2014/main" id="{63372AC4-ED2A-244A-8F01-532EBD5A19B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693194" y="1652337"/>
            <a:ext cx="16002000" cy="6463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600" b="1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  <a:lvl2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2pPr>
            <a:lvl3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3pPr>
            <a:lvl4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4pPr>
            <a:lvl5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5pPr>
          </a:lstStyle>
          <a:p>
            <a:pPr lvl="0"/>
            <a:r>
              <a:rPr lang="en-US" dirty="0"/>
              <a:t>List of Authors and co-Authors / collaborators</a:t>
            </a:r>
          </a:p>
        </p:txBody>
      </p:sp>
      <p:sp>
        <p:nvSpPr>
          <p:cNvPr id="4" name="Text Placeholder 17">
            <a:extLst>
              <a:ext uri="{FF2B5EF4-FFF2-40B4-BE49-F238E27FC236}">
                <a16:creationId xmlns:a16="http://schemas.microsoft.com/office/drawing/2014/main" id="{B18BAA77-0A3E-764F-B890-FA37EFC3FAF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693194" y="2572595"/>
            <a:ext cx="1600200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200" b="1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  <a:lvl2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2pPr>
            <a:lvl3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3pPr>
            <a:lvl4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4pPr>
            <a:lvl5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5pPr>
          </a:lstStyle>
          <a:p>
            <a:pPr lvl="0"/>
            <a:r>
              <a:rPr lang="en-US" dirty="0"/>
              <a:t>List of affiliated programs, institutions, organizations, schools, etc.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2A117612-6545-164C-803E-6FCDBB6DEA8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9888" y="4587021"/>
            <a:ext cx="10134600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2400" b="1" dirty="0">
                <a:solidFill>
                  <a:schemeClr val="tx2"/>
                </a:solidFill>
                <a:latin typeface="+mj-lt"/>
              </a:defRPr>
            </a:lvl1pPr>
            <a:lvl2pPr>
              <a:defRPr lang="en-US" sz="3200" smtClean="0"/>
            </a:lvl2pPr>
            <a:lvl3pPr>
              <a:defRPr lang="en-US" sz="2000" smtClean="0"/>
            </a:lvl3pPr>
            <a:lvl4pPr>
              <a:defRPr lang="en-US" sz="1600" smtClean="0"/>
            </a:lvl4pPr>
            <a:lvl5pPr>
              <a:defRPr lang="en-US" sz="1600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(click to edit) INTRODUCTION or ABSTRACT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580D514D-84EF-3640-BA23-0EAFC82F752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69888" y="10814372"/>
            <a:ext cx="10134600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2400" b="1" dirty="0">
                <a:solidFill>
                  <a:schemeClr val="tx2"/>
                </a:solidFill>
                <a:latin typeface="+mj-lt"/>
              </a:defRPr>
            </a:lvl1pPr>
            <a:lvl2pPr>
              <a:defRPr lang="en-US" sz="3200" smtClean="0"/>
            </a:lvl2pPr>
            <a:lvl3pPr>
              <a:defRPr lang="en-US" sz="2000" smtClean="0"/>
            </a:lvl3pPr>
            <a:lvl4pPr>
              <a:defRPr lang="en-US" sz="1600" smtClean="0"/>
            </a:lvl4pPr>
            <a:lvl5pPr>
              <a:defRPr lang="en-US" sz="1600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(click to edit)  OBJECTIVES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75936905-C8E2-CA40-9E00-D1BB1198128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9889" y="20360421"/>
            <a:ext cx="10134599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2400" b="1" dirty="0">
                <a:solidFill>
                  <a:schemeClr val="tx2"/>
                </a:solidFill>
                <a:latin typeface="+mj-lt"/>
              </a:defRPr>
            </a:lvl1pPr>
            <a:lvl2pPr>
              <a:defRPr lang="en-US" sz="3200" smtClean="0"/>
            </a:lvl2pPr>
            <a:lvl3pPr>
              <a:defRPr lang="en-US" sz="2000" smtClean="0"/>
            </a:lvl3pPr>
            <a:lvl4pPr>
              <a:defRPr lang="en-US" sz="1600" smtClean="0"/>
            </a:lvl4pPr>
            <a:lvl5pPr>
              <a:defRPr lang="en-US" sz="1600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(click to edit)  MATERIALS &amp; METHODS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FCF35237-B603-9B44-B430-109FE9DF17F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0885488" y="4587021"/>
            <a:ext cx="10134599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2400" b="1" dirty="0">
                <a:solidFill>
                  <a:schemeClr val="tx2"/>
                </a:solidFill>
                <a:latin typeface="+mj-lt"/>
              </a:defRPr>
            </a:lvl1pPr>
            <a:lvl2pPr>
              <a:defRPr lang="en-US" sz="3200" smtClean="0"/>
            </a:lvl2pPr>
            <a:lvl3pPr>
              <a:defRPr lang="en-US" sz="2000" smtClean="0"/>
            </a:lvl3pPr>
            <a:lvl4pPr>
              <a:defRPr lang="en-US" sz="1600" smtClean="0"/>
            </a:lvl4pPr>
            <a:lvl5pPr>
              <a:defRPr lang="en-US" sz="1600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(click to edit)  RESULTS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CEB7C6DD-5A4F-0B4F-A818-01762CDADFD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0885488" y="12783964"/>
            <a:ext cx="10134599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2400" b="1" dirty="0">
                <a:solidFill>
                  <a:schemeClr val="tx2"/>
                </a:solidFill>
                <a:latin typeface="+mj-lt"/>
              </a:defRPr>
            </a:lvl1pPr>
            <a:lvl2pPr>
              <a:defRPr lang="en-US" sz="3200" smtClean="0"/>
            </a:lvl2pPr>
            <a:lvl3pPr>
              <a:defRPr lang="en-US" sz="2000" smtClean="0"/>
            </a:lvl3pPr>
            <a:lvl4pPr>
              <a:defRPr lang="en-US" sz="1600" smtClean="0"/>
            </a:lvl4pPr>
            <a:lvl5pPr>
              <a:defRPr lang="en-US" sz="1600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(click to edit)  CONCLUSIONS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B0D2620-28F8-BB45-AD84-D74189F11FC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0885485" y="21431979"/>
            <a:ext cx="10134599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2400" b="1" dirty="0">
                <a:solidFill>
                  <a:schemeClr val="tx2"/>
                </a:solidFill>
                <a:latin typeface="+mj-lt"/>
              </a:defRPr>
            </a:lvl1pPr>
            <a:lvl2pPr>
              <a:defRPr lang="en-US" sz="3200" smtClean="0"/>
            </a:lvl2pPr>
            <a:lvl3pPr>
              <a:defRPr lang="en-US" sz="2000" smtClean="0"/>
            </a:lvl3pPr>
            <a:lvl4pPr>
              <a:defRPr lang="en-US" sz="1600" smtClean="0"/>
            </a:lvl4pPr>
            <a:lvl5pPr>
              <a:defRPr lang="en-US" sz="1600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(click to edit)  REFERENCES</a:t>
            </a:r>
          </a:p>
        </p:txBody>
      </p:sp>
      <p:sp>
        <p:nvSpPr>
          <p:cNvPr id="11" name="Text Placeholder 13">
            <a:extLst>
              <a:ext uri="{FF2B5EF4-FFF2-40B4-BE49-F238E27FC236}">
                <a16:creationId xmlns:a16="http://schemas.microsoft.com/office/drawing/2014/main" id="{0C0EA196-1631-9B4D-B87E-BAB2CE5F3C0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0885488" y="27361463"/>
            <a:ext cx="10134597" cy="1988237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2000" dirty="0"/>
            </a:lvl1pPr>
            <a:lvl2pPr marL="461963" indent="-231775">
              <a:tabLst/>
              <a:defRPr lang="en-US" sz="1600" dirty="0"/>
            </a:lvl2pPr>
            <a:lvl3pPr marL="461963" indent="-231775">
              <a:tabLst/>
              <a:defRPr lang="en-US" sz="1200" dirty="0"/>
            </a:lvl3pPr>
            <a:lvl4pPr marL="461963" indent="-231775">
              <a:tabLst/>
              <a:defRPr lang="en-US" sz="1000" dirty="0"/>
            </a:lvl4pPr>
            <a:lvl5pPr marL="461963" indent="-231775">
              <a:tabLst/>
              <a:defRPr lang="en-US" sz="10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6655D10F-96DD-974C-A39A-6B5F7EC6A0D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885487" y="26897257"/>
            <a:ext cx="10134597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2400" b="1" dirty="0">
                <a:solidFill>
                  <a:schemeClr val="tx2"/>
                </a:solidFill>
                <a:latin typeface="+mj-lt"/>
              </a:defRPr>
            </a:lvl1pPr>
            <a:lvl2pPr>
              <a:defRPr lang="en-US" sz="3200" smtClean="0"/>
            </a:lvl2pPr>
            <a:lvl3pPr>
              <a:defRPr lang="en-US" sz="2000" smtClean="0"/>
            </a:lvl3pPr>
            <a:lvl4pPr>
              <a:defRPr lang="en-US" sz="1600" smtClean="0"/>
            </a:lvl4pPr>
            <a:lvl5pPr>
              <a:defRPr lang="en-US" sz="1600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(click to edit)  ACKNOWLEDGEMENTS or  CONTACT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A5AE8110-FF73-9A44-862E-A565D57EC49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0885482" y="21916842"/>
            <a:ext cx="10134597" cy="1988237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2000" dirty="0"/>
            </a:lvl1pPr>
            <a:lvl2pPr marL="461963" indent="-231775">
              <a:tabLst/>
              <a:defRPr lang="en-US" sz="1600" dirty="0"/>
            </a:lvl2pPr>
            <a:lvl3pPr marL="461963" indent="-231775">
              <a:tabLst/>
              <a:defRPr lang="en-US" sz="1200" dirty="0"/>
            </a:lvl3pPr>
            <a:lvl4pPr marL="461963" indent="-231775">
              <a:tabLst/>
              <a:defRPr lang="en-US" sz="1000" dirty="0"/>
            </a:lvl4pPr>
            <a:lvl5pPr marL="461963" indent="-231775">
              <a:tabLst/>
              <a:defRPr lang="en-US" sz="10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4465CC6-2E4E-7F43-A0EB-8891312D302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0885481" y="13281126"/>
            <a:ext cx="10134597" cy="1988237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2000" dirty="0"/>
            </a:lvl1pPr>
            <a:lvl2pPr marL="461963" indent="-231775">
              <a:tabLst/>
              <a:defRPr lang="en-US" sz="1600" dirty="0"/>
            </a:lvl2pPr>
            <a:lvl3pPr marL="461963" indent="-231775">
              <a:tabLst/>
              <a:defRPr lang="en-US" sz="1200" dirty="0"/>
            </a:lvl3pPr>
            <a:lvl4pPr marL="461963" indent="-231775">
              <a:tabLst/>
              <a:defRPr lang="en-US" sz="1000" dirty="0"/>
            </a:lvl4pPr>
            <a:lvl5pPr marL="461963" indent="-231775">
              <a:tabLst/>
              <a:defRPr lang="en-US" sz="10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5BF5D5EA-0062-2643-BECA-A4CB688FFFF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0885491" y="5071884"/>
            <a:ext cx="10134597" cy="1988237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2000" dirty="0"/>
            </a:lvl1pPr>
            <a:lvl2pPr marL="461963" indent="-231775">
              <a:tabLst/>
              <a:defRPr lang="en-US" sz="1600" dirty="0"/>
            </a:lvl2pPr>
            <a:lvl3pPr marL="461963" indent="-231775">
              <a:tabLst/>
              <a:defRPr lang="en-US" sz="1200" dirty="0"/>
            </a:lvl3pPr>
            <a:lvl4pPr marL="461963" indent="-231775">
              <a:tabLst/>
              <a:defRPr lang="en-US" sz="1000" dirty="0"/>
            </a:lvl4pPr>
            <a:lvl5pPr marL="461963" indent="-231775">
              <a:tabLst/>
              <a:defRPr lang="en-US" sz="10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98EF1076-6720-3D4D-834F-4FEFE06DEDC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369891" y="11305442"/>
            <a:ext cx="10134597" cy="1988237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2000" dirty="0"/>
            </a:lvl1pPr>
            <a:lvl2pPr marL="461963" indent="-231775">
              <a:tabLst/>
              <a:defRPr lang="en-US" sz="1600" dirty="0"/>
            </a:lvl2pPr>
            <a:lvl3pPr marL="461963" indent="-231775">
              <a:tabLst/>
              <a:defRPr lang="en-US" sz="1200" dirty="0"/>
            </a:lvl3pPr>
            <a:lvl4pPr marL="461963" indent="-231775">
              <a:tabLst/>
              <a:defRPr lang="en-US" sz="1000" dirty="0"/>
            </a:lvl4pPr>
            <a:lvl5pPr marL="461963" indent="-231775">
              <a:tabLst/>
              <a:defRPr lang="en-US" sz="10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7DC571CD-5DE3-5A42-836C-DCE0C62658EF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369891" y="20836977"/>
            <a:ext cx="10134597" cy="1988237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2000" dirty="0"/>
            </a:lvl1pPr>
            <a:lvl2pPr marL="461963" indent="-231775">
              <a:tabLst/>
              <a:defRPr lang="en-US" sz="1600" dirty="0"/>
            </a:lvl2pPr>
            <a:lvl3pPr marL="461963" indent="-231775">
              <a:tabLst/>
              <a:defRPr lang="en-US" sz="1200" dirty="0"/>
            </a:lvl3pPr>
            <a:lvl4pPr marL="461963" indent="-231775">
              <a:tabLst/>
              <a:defRPr lang="en-US" sz="1000" dirty="0"/>
            </a:lvl4pPr>
            <a:lvl5pPr marL="461963" indent="-231775">
              <a:tabLst/>
              <a:defRPr lang="en-US" sz="10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87D7B53B-79D2-4E43-B024-C1D8EE417B98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69891" y="5123727"/>
            <a:ext cx="10134597" cy="1988237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2000" dirty="0"/>
            </a:lvl1pPr>
            <a:lvl2pPr marL="461963" indent="-231775">
              <a:tabLst/>
              <a:defRPr lang="en-US" sz="1600" dirty="0"/>
            </a:lvl2pPr>
            <a:lvl3pPr marL="461963" indent="-231775">
              <a:tabLst/>
              <a:defRPr lang="en-US" sz="1200" dirty="0"/>
            </a:lvl3pPr>
            <a:lvl4pPr marL="461963" indent="-231775">
              <a:tabLst/>
              <a:defRPr lang="en-US" sz="1000" dirty="0"/>
            </a:lvl4pPr>
            <a:lvl5pPr marL="461963" indent="-231775">
              <a:tabLst/>
              <a:defRPr lang="en-US" sz="10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875823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72" userDrawn="1">
          <p15:clr>
            <a:srgbClr val="FBAE40"/>
          </p15:clr>
        </p15:guide>
        <p15:guide id="2" pos="233" userDrawn="1">
          <p15:clr>
            <a:srgbClr val="FBAE40"/>
          </p15:clr>
        </p15:guide>
        <p15:guide id="3" orient="horz" pos="18488" userDrawn="1">
          <p15:clr>
            <a:srgbClr val="FBAE40"/>
          </p15:clr>
        </p15:guide>
        <p15:guide id="4" pos="6617" userDrawn="1">
          <p15:clr>
            <a:srgbClr val="FBAE40"/>
          </p15:clr>
        </p15:guide>
        <p15:guide id="5" pos="6833" userDrawn="1">
          <p15:clr>
            <a:srgbClr val="FBAE40"/>
          </p15:clr>
        </p15:guide>
        <p15:guide id="6" pos="13241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out Gu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9977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99000">
              <a:schemeClr val="accent1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6">
            <a:extLst>
              <a:ext uri="{FF2B5EF4-FFF2-40B4-BE49-F238E27FC236}">
                <a16:creationId xmlns:a16="http://schemas.microsoft.com/office/drawing/2014/main" id="{B82F2237-BAB6-704C-82F3-FA64CC22DF2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12966"/>
            <a:ext cx="21388388" cy="383725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79213" tIns="39607" rIns="79213" bIns="39607" anchor="ctr"/>
          <a:lstStyle/>
          <a:p>
            <a:pPr>
              <a:defRPr/>
            </a:pPr>
            <a:endParaRPr lang="en-US" sz="4257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57BE808-A53B-994E-80E2-9E761219D543}"/>
              </a:ext>
            </a:extLst>
          </p:cNvPr>
          <p:cNvCxnSpPr>
            <a:cxnSpLocks/>
          </p:cNvCxnSpPr>
          <p:nvPr userDrawn="1"/>
        </p:nvCxnSpPr>
        <p:spPr>
          <a:xfrm>
            <a:off x="0" y="3868667"/>
            <a:ext cx="21388388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ounded Rectangle 37">
            <a:extLst>
              <a:ext uri="{FF2B5EF4-FFF2-40B4-BE49-F238E27FC236}">
                <a16:creationId xmlns:a16="http://schemas.microsoft.com/office/drawing/2014/main" id="{3D38DD80-6142-EF42-84F0-D056AE36AFC6}"/>
              </a:ext>
            </a:extLst>
          </p:cNvPr>
          <p:cNvSpPr/>
          <p:nvPr userDrawn="1"/>
        </p:nvSpPr>
        <p:spPr>
          <a:xfrm>
            <a:off x="369886" y="4245113"/>
            <a:ext cx="10158984" cy="25128710"/>
          </a:xfrm>
          <a:prstGeom prst="roundRect">
            <a:avLst>
              <a:gd name="adj" fmla="val 1996"/>
            </a:avLst>
          </a:prstGeom>
          <a:gradFill flip="none" rotWithShape="1">
            <a:gsLst>
              <a:gs pos="0">
                <a:schemeClr val="accent1">
                  <a:lumMod val="10000"/>
                  <a:lumOff val="90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16200000" scaled="1"/>
            <a:tileRect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257"/>
          </a:p>
        </p:txBody>
      </p:sp>
      <p:sp>
        <p:nvSpPr>
          <p:cNvPr id="39" name="Rounded Rectangle 38">
            <a:extLst>
              <a:ext uri="{FF2B5EF4-FFF2-40B4-BE49-F238E27FC236}">
                <a16:creationId xmlns:a16="http://schemas.microsoft.com/office/drawing/2014/main" id="{76F6A1D7-8EF4-2045-8032-92EC44FF940D}"/>
              </a:ext>
            </a:extLst>
          </p:cNvPr>
          <p:cNvSpPr/>
          <p:nvPr userDrawn="1"/>
        </p:nvSpPr>
        <p:spPr>
          <a:xfrm>
            <a:off x="10872431" y="4245112"/>
            <a:ext cx="10159484" cy="25128711"/>
          </a:xfrm>
          <a:prstGeom prst="roundRect">
            <a:avLst>
              <a:gd name="adj" fmla="val 1996"/>
            </a:avLst>
          </a:prstGeom>
          <a:gradFill flip="none" rotWithShape="1">
            <a:gsLst>
              <a:gs pos="0">
                <a:schemeClr val="accent1">
                  <a:lumMod val="10000"/>
                  <a:lumOff val="90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16200000" scaled="1"/>
            <a:tileRect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257"/>
          </a:p>
        </p:txBody>
      </p:sp>
      <p:pic>
        <p:nvPicPr>
          <p:cNvPr id="1026" name="Picture 2" descr="Trường Đại học Công nghiệp Thực phẩm TP.HCM (HUFI) chính thức đổi tên ...">
            <a:extLst>
              <a:ext uri="{FF2B5EF4-FFF2-40B4-BE49-F238E27FC236}">
                <a16:creationId xmlns:a16="http://schemas.microsoft.com/office/drawing/2014/main" id="{032B7BD9-493F-3297-504C-890BE5E618A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6" y="394098"/>
            <a:ext cx="3074987" cy="3074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1000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3802180" rtl="0" eaLnBrk="1" latinLnBrk="0" hangingPunct="1">
        <a:spcBef>
          <a:spcPct val="0"/>
        </a:spcBef>
        <a:buNone/>
        <a:defRPr sz="7624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660134" indent="-660134" algn="l" defTabSz="3802180" rtl="0" eaLnBrk="1" latinLnBrk="0" hangingPunct="1">
        <a:spcBef>
          <a:spcPct val="20000"/>
        </a:spcBef>
        <a:buFont typeface="Arial" pitchFamily="34" charset="0"/>
        <a:buChar char="•"/>
        <a:tabLst/>
        <a:defRPr sz="4158" kern="1200">
          <a:solidFill>
            <a:schemeClr val="tx1"/>
          </a:solidFill>
          <a:latin typeface="+mn-lt"/>
          <a:ea typeface="+mn-ea"/>
          <a:cs typeface="+mn-cs"/>
        </a:defRPr>
      </a:lvl1pPr>
      <a:lvl2pPr marL="660134" indent="-660134" algn="l" defTabSz="3802180" rtl="0" eaLnBrk="1" latinLnBrk="0" hangingPunct="1">
        <a:spcBef>
          <a:spcPct val="20000"/>
        </a:spcBef>
        <a:buFont typeface="Arial" pitchFamily="34" charset="0"/>
        <a:buChar char="–"/>
        <a:tabLst/>
        <a:defRPr sz="3465" kern="1200">
          <a:solidFill>
            <a:schemeClr val="tx1"/>
          </a:solidFill>
          <a:latin typeface="+mn-lt"/>
          <a:ea typeface="+mn-ea"/>
          <a:cs typeface="+mn-cs"/>
        </a:defRPr>
      </a:lvl2pPr>
      <a:lvl3pPr marL="660134" indent="-660134" algn="l" defTabSz="3802180" rtl="0" eaLnBrk="1" latinLnBrk="0" hangingPunct="1">
        <a:spcBef>
          <a:spcPct val="20000"/>
        </a:spcBef>
        <a:buFont typeface="Arial" pitchFamily="34" charset="0"/>
        <a:buChar char="•"/>
        <a:tabLst/>
        <a:defRPr sz="2772" kern="1200">
          <a:solidFill>
            <a:schemeClr val="tx1"/>
          </a:solidFill>
          <a:latin typeface="+mn-lt"/>
          <a:ea typeface="+mn-ea"/>
          <a:cs typeface="+mn-cs"/>
        </a:defRPr>
      </a:lvl3pPr>
      <a:lvl4pPr marL="660134" indent="-660134" algn="l" defTabSz="3802180" rtl="0" eaLnBrk="1" latinLnBrk="0" hangingPunct="1">
        <a:spcBef>
          <a:spcPct val="20000"/>
        </a:spcBef>
        <a:buFont typeface="Arial" pitchFamily="34" charset="0"/>
        <a:buChar char="–"/>
        <a:tabLst/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660134" indent="-660134" algn="l" defTabSz="3802180" rtl="0" eaLnBrk="1" latinLnBrk="0" hangingPunct="1">
        <a:spcBef>
          <a:spcPct val="20000"/>
        </a:spcBef>
        <a:buFont typeface="Arial" pitchFamily="34" charset="0"/>
        <a:buChar char="»"/>
        <a:tabLst/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10455998" indent="-950546" algn="l" defTabSz="3802180" rtl="0" eaLnBrk="1" latinLnBrk="0" hangingPunct="1">
        <a:spcBef>
          <a:spcPct val="20000"/>
        </a:spcBef>
        <a:buFont typeface="Arial" pitchFamily="34" charset="0"/>
        <a:buChar char="•"/>
        <a:defRPr sz="8317" kern="1200">
          <a:solidFill>
            <a:schemeClr val="tx1"/>
          </a:solidFill>
          <a:latin typeface="+mn-lt"/>
          <a:ea typeface="+mn-ea"/>
          <a:cs typeface="+mn-cs"/>
        </a:defRPr>
      </a:lvl6pPr>
      <a:lvl7pPr marL="12357086" indent="-950546" algn="l" defTabSz="3802180" rtl="0" eaLnBrk="1" latinLnBrk="0" hangingPunct="1">
        <a:spcBef>
          <a:spcPct val="20000"/>
        </a:spcBef>
        <a:buFont typeface="Arial" pitchFamily="34" charset="0"/>
        <a:buChar char="•"/>
        <a:defRPr sz="8317" kern="1200">
          <a:solidFill>
            <a:schemeClr val="tx1"/>
          </a:solidFill>
          <a:latin typeface="+mn-lt"/>
          <a:ea typeface="+mn-ea"/>
          <a:cs typeface="+mn-cs"/>
        </a:defRPr>
      </a:lvl7pPr>
      <a:lvl8pPr marL="14258178" indent="-950546" algn="l" defTabSz="3802180" rtl="0" eaLnBrk="1" latinLnBrk="0" hangingPunct="1">
        <a:spcBef>
          <a:spcPct val="20000"/>
        </a:spcBef>
        <a:buFont typeface="Arial" pitchFamily="34" charset="0"/>
        <a:buChar char="•"/>
        <a:defRPr sz="8317" kern="1200">
          <a:solidFill>
            <a:schemeClr val="tx1"/>
          </a:solidFill>
          <a:latin typeface="+mn-lt"/>
          <a:ea typeface="+mn-ea"/>
          <a:cs typeface="+mn-cs"/>
        </a:defRPr>
      </a:lvl8pPr>
      <a:lvl9pPr marL="16159268" indent="-950546" algn="l" defTabSz="3802180" rtl="0" eaLnBrk="1" latinLnBrk="0" hangingPunct="1">
        <a:spcBef>
          <a:spcPct val="20000"/>
        </a:spcBef>
        <a:buFont typeface="Arial" pitchFamily="34" charset="0"/>
        <a:buChar char="•"/>
        <a:defRPr sz="83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02180" rtl="0" eaLnBrk="1" latinLnBrk="0" hangingPunct="1">
        <a:defRPr sz="7450" kern="1200">
          <a:solidFill>
            <a:schemeClr val="tx1"/>
          </a:solidFill>
          <a:latin typeface="+mn-lt"/>
          <a:ea typeface="+mn-ea"/>
          <a:cs typeface="+mn-cs"/>
        </a:defRPr>
      </a:lvl1pPr>
      <a:lvl2pPr marL="1901092" algn="l" defTabSz="3802180" rtl="0" eaLnBrk="1" latinLnBrk="0" hangingPunct="1">
        <a:defRPr sz="7450" kern="1200">
          <a:solidFill>
            <a:schemeClr val="tx1"/>
          </a:solidFill>
          <a:latin typeface="+mn-lt"/>
          <a:ea typeface="+mn-ea"/>
          <a:cs typeface="+mn-cs"/>
        </a:defRPr>
      </a:lvl2pPr>
      <a:lvl3pPr marL="3802180" algn="l" defTabSz="3802180" rtl="0" eaLnBrk="1" latinLnBrk="0" hangingPunct="1">
        <a:defRPr sz="7450" kern="1200">
          <a:solidFill>
            <a:schemeClr val="tx1"/>
          </a:solidFill>
          <a:latin typeface="+mn-lt"/>
          <a:ea typeface="+mn-ea"/>
          <a:cs typeface="+mn-cs"/>
        </a:defRPr>
      </a:lvl3pPr>
      <a:lvl4pPr marL="5703271" algn="l" defTabSz="3802180" rtl="0" eaLnBrk="1" latinLnBrk="0" hangingPunct="1">
        <a:defRPr sz="7450" kern="1200">
          <a:solidFill>
            <a:schemeClr val="tx1"/>
          </a:solidFill>
          <a:latin typeface="+mn-lt"/>
          <a:ea typeface="+mn-ea"/>
          <a:cs typeface="+mn-cs"/>
        </a:defRPr>
      </a:lvl4pPr>
      <a:lvl5pPr marL="7604362" algn="l" defTabSz="3802180" rtl="0" eaLnBrk="1" latinLnBrk="0" hangingPunct="1">
        <a:defRPr sz="7450" kern="1200">
          <a:solidFill>
            <a:schemeClr val="tx1"/>
          </a:solidFill>
          <a:latin typeface="+mn-lt"/>
          <a:ea typeface="+mn-ea"/>
          <a:cs typeface="+mn-cs"/>
        </a:defRPr>
      </a:lvl5pPr>
      <a:lvl6pPr marL="9505452" algn="l" defTabSz="3802180" rtl="0" eaLnBrk="1" latinLnBrk="0" hangingPunct="1">
        <a:defRPr sz="7450" kern="1200">
          <a:solidFill>
            <a:schemeClr val="tx1"/>
          </a:solidFill>
          <a:latin typeface="+mn-lt"/>
          <a:ea typeface="+mn-ea"/>
          <a:cs typeface="+mn-cs"/>
        </a:defRPr>
      </a:lvl6pPr>
      <a:lvl7pPr marL="11406544" algn="l" defTabSz="3802180" rtl="0" eaLnBrk="1" latinLnBrk="0" hangingPunct="1">
        <a:defRPr sz="7450" kern="1200">
          <a:solidFill>
            <a:schemeClr val="tx1"/>
          </a:solidFill>
          <a:latin typeface="+mn-lt"/>
          <a:ea typeface="+mn-ea"/>
          <a:cs typeface="+mn-cs"/>
        </a:defRPr>
      </a:lvl7pPr>
      <a:lvl8pPr marL="13307633" algn="l" defTabSz="3802180" rtl="0" eaLnBrk="1" latinLnBrk="0" hangingPunct="1">
        <a:defRPr sz="7450" kern="1200">
          <a:solidFill>
            <a:schemeClr val="tx1"/>
          </a:solidFill>
          <a:latin typeface="+mn-lt"/>
          <a:ea typeface="+mn-ea"/>
          <a:cs typeface="+mn-cs"/>
        </a:defRPr>
      </a:lvl8pPr>
      <a:lvl9pPr marL="15208724" algn="l" defTabSz="3802180" rtl="0" eaLnBrk="1" latinLnBrk="0" hangingPunct="1">
        <a:defRPr sz="74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99000">
              <a:schemeClr val="accent1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6">
            <a:extLst>
              <a:ext uri="{FF2B5EF4-FFF2-40B4-BE49-F238E27FC236}">
                <a16:creationId xmlns:a16="http://schemas.microsoft.com/office/drawing/2014/main" id="{B82F2237-BAB6-704C-82F3-FA64CC22DF2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12966"/>
            <a:ext cx="21388388" cy="383725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79213" tIns="39607" rIns="79213" bIns="39607" anchor="ctr"/>
          <a:lstStyle/>
          <a:p>
            <a:pPr>
              <a:defRPr/>
            </a:pPr>
            <a:endParaRPr lang="en-US" sz="4257" dirty="0"/>
          </a:p>
        </p:txBody>
      </p:sp>
      <p:sp>
        <p:nvSpPr>
          <p:cNvPr id="12" name="Text Box 14">
            <a:extLst>
              <a:ext uri="{FF2B5EF4-FFF2-40B4-BE49-F238E27FC236}">
                <a16:creationId xmlns:a16="http://schemas.microsoft.com/office/drawing/2014/main" id="{4FAAEDB7-9BBE-8D43-950B-E1D90676549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6463" y="29602281"/>
            <a:ext cx="2525298" cy="295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9063" tIns="39525" rIns="79063" bIns="39525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434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TEMPLATE © 2019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953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57BE808-A53B-994E-80E2-9E761219D543}"/>
              </a:ext>
            </a:extLst>
          </p:cNvPr>
          <p:cNvCxnSpPr>
            <a:cxnSpLocks/>
          </p:cNvCxnSpPr>
          <p:nvPr userDrawn="1"/>
        </p:nvCxnSpPr>
        <p:spPr>
          <a:xfrm>
            <a:off x="0" y="3868667"/>
            <a:ext cx="21388388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ounded Rectangle 37">
            <a:extLst>
              <a:ext uri="{FF2B5EF4-FFF2-40B4-BE49-F238E27FC236}">
                <a16:creationId xmlns:a16="http://schemas.microsoft.com/office/drawing/2014/main" id="{3D38DD80-6142-EF42-84F0-D056AE36AFC6}"/>
              </a:ext>
            </a:extLst>
          </p:cNvPr>
          <p:cNvSpPr/>
          <p:nvPr userDrawn="1"/>
        </p:nvSpPr>
        <p:spPr>
          <a:xfrm>
            <a:off x="369886" y="4245113"/>
            <a:ext cx="10158984" cy="25128710"/>
          </a:xfrm>
          <a:prstGeom prst="roundRect">
            <a:avLst>
              <a:gd name="adj" fmla="val 1996"/>
            </a:avLst>
          </a:prstGeom>
          <a:gradFill flip="none" rotWithShape="1">
            <a:gsLst>
              <a:gs pos="0">
                <a:schemeClr val="accent1">
                  <a:lumMod val="10000"/>
                  <a:lumOff val="90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16200000" scaled="1"/>
            <a:tileRect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257"/>
          </a:p>
        </p:txBody>
      </p:sp>
      <p:sp>
        <p:nvSpPr>
          <p:cNvPr id="39" name="Rounded Rectangle 38">
            <a:extLst>
              <a:ext uri="{FF2B5EF4-FFF2-40B4-BE49-F238E27FC236}">
                <a16:creationId xmlns:a16="http://schemas.microsoft.com/office/drawing/2014/main" id="{76F6A1D7-8EF4-2045-8032-92EC44FF940D}"/>
              </a:ext>
            </a:extLst>
          </p:cNvPr>
          <p:cNvSpPr/>
          <p:nvPr userDrawn="1"/>
        </p:nvSpPr>
        <p:spPr>
          <a:xfrm>
            <a:off x="10872431" y="4245112"/>
            <a:ext cx="10159484" cy="25128711"/>
          </a:xfrm>
          <a:prstGeom prst="roundRect">
            <a:avLst>
              <a:gd name="adj" fmla="val 1996"/>
            </a:avLst>
          </a:prstGeom>
          <a:gradFill flip="none" rotWithShape="1">
            <a:gsLst>
              <a:gs pos="0">
                <a:schemeClr val="accent1">
                  <a:lumMod val="10000"/>
                  <a:lumOff val="90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16200000" scaled="1"/>
            <a:tileRect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257"/>
          </a:p>
        </p:txBody>
      </p:sp>
    </p:spTree>
    <p:extLst>
      <p:ext uri="{BB962C8B-B14F-4D97-AF65-F5344CB8AC3E}">
        <p14:creationId xmlns:p14="http://schemas.microsoft.com/office/powerpoint/2010/main" val="2744046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>
      <a:lvl1pPr algn="ctr" defTabSz="3802180" rtl="0" eaLnBrk="1" latinLnBrk="0" hangingPunct="1">
        <a:spcBef>
          <a:spcPct val="0"/>
        </a:spcBef>
        <a:buNone/>
        <a:defRPr sz="7624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660134" indent="-660134" algn="l" defTabSz="3802180" rtl="0" eaLnBrk="1" latinLnBrk="0" hangingPunct="1">
        <a:spcBef>
          <a:spcPct val="20000"/>
        </a:spcBef>
        <a:buFont typeface="Arial" pitchFamily="34" charset="0"/>
        <a:buChar char="•"/>
        <a:tabLst/>
        <a:defRPr sz="4158" kern="1200">
          <a:solidFill>
            <a:schemeClr val="tx1"/>
          </a:solidFill>
          <a:latin typeface="+mn-lt"/>
          <a:ea typeface="+mn-ea"/>
          <a:cs typeface="+mn-cs"/>
        </a:defRPr>
      </a:lvl1pPr>
      <a:lvl2pPr marL="660134" indent="-660134" algn="l" defTabSz="3802180" rtl="0" eaLnBrk="1" latinLnBrk="0" hangingPunct="1">
        <a:spcBef>
          <a:spcPct val="20000"/>
        </a:spcBef>
        <a:buFont typeface="Arial" pitchFamily="34" charset="0"/>
        <a:buChar char="–"/>
        <a:tabLst/>
        <a:defRPr sz="3465" kern="1200">
          <a:solidFill>
            <a:schemeClr val="tx1"/>
          </a:solidFill>
          <a:latin typeface="+mn-lt"/>
          <a:ea typeface="+mn-ea"/>
          <a:cs typeface="+mn-cs"/>
        </a:defRPr>
      </a:lvl2pPr>
      <a:lvl3pPr marL="660134" indent="-660134" algn="l" defTabSz="3802180" rtl="0" eaLnBrk="1" latinLnBrk="0" hangingPunct="1">
        <a:spcBef>
          <a:spcPct val="20000"/>
        </a:spcBef>
        <a:buFont typeface="Arial" pitchFamily="34" charset="0"/>
        <a:buChar char="•"/>
        <a:tabLst/>
        <a:defRPr sz="2772" kern="1200">
          <a:solidFill>
            <a:schemeClr val="tx1"/>
          </a:solidFill>
          <a:latin typeface="+mn-lt"/>
          <a:ea typeface="+mn-ea"/>
          <a:cs typeface="+mn-cs"/>
        </a:defRPr>
      </a:lvl3pPr>
      <a:lvl4pPr marL="660134" indent="-660134" algn="l" defTabSz="3802180" rtl="0" eaLnBrk="1" latinLnBrk="0" hangingPunct="1">
        <a:spcBef>
          <a:spcPct val="20000"/>
        </a:spcBef>
        <a:buFont typeface="Arial" pitchFamily="34" charset="0"/>
        <a:buChar char="–"/>
        <a:tabLst/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660134" indent="-660134" algn="l" defTabSz="3802180" rtl="0" eaLnBrk="1" latinLnBrk="0" hangingPunct="1">
        <a:spcBef>
          <a:spcPct val="20000"/>
        </a:spcBef>
        <a:buFont typeface="Arial" pitchFamily="34" charset="0"/>
        <a:buChar char="»"/>
        <a:tabLst/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10455998" indent="-950546" algn="l" defTabSz="3802180" rtl="0" eaLnBrk="1" latinLnBrk="0" hangingPunct="1">
        <a:spcBef>
          <a:spcPct val="20000"/>
        </a:spcBef>
        <a:buFont typeface="Arial" pitchFamily="34" charset="0"/>
        <a:buChar char="•"/>
        <a:defRPr sz="8317" kern="1200">
          <a:solidFill>
            <a:schemeClr val="tx1"/>
          </a:solidFill>
          <a:latin typeface="+mn-lt"/>
          <a:ea typeface="+mn-ea"/>
          <a:cs typeface="+mn-cs"/>
        </a:defRPr>
      </a:lvl6pPr>
      <a:lvl7pPr marL="12357086" indent="-950546" algn="l" defTabSz="3802180" rtl="0" eaLnBrk="1" latinLnBrk="0" hangingPunct="1">
        <a:spcBef>
          <a:spcPct val="20000"/>
        </a:spcBef>
        <a:buFont typeface="Arial" pitchFamily="34" charset="0"/>
        <a:buChar char="•"/>
        <a:defRPr sz="8317" kern="1200">
          <a:solidFill>
            <a:schemeClr val="tx1"/>
          </a:solidFill>
          <a:latin typeface="+mn-lt"/>
          <a:ea typeface="+mn-ea"/>
          <a:cs typeface="+mn-cs"/>
        </a:defRPr>
      </a:lvl7pPr>
      <a:lvl8pPr marL="14258178" indent="-950546" algn="l" defTabSz="3802180" rtl="0" eaLnBrk="1" latinLnBrk="0" hangingPunct="1">
        <a:spcBef>
          <a:spcPct val="20000"/>
        </a:spcBef>
        <a:buFont typeface="Arial" pitchFamily="34" charset="0"/>
        <a:buChar char="•"/>
        <a:defRPr sz="8317" kern="1200">
          <a:solidFill>
            <a:schemeClr val="tx1"/>
          </a:solidFill>
          <a:latin typeface="+mn-lt"/>
          <a:ea typeface="+mn-ea"/>
          <a:cs typeface="+mn-cs"/>
        </a:defRPr>
      </a:lvl8pPr>
      <a:lvl9pPr marL="16159268" indent="-950546" algn="l" defTabSz="3802180" rtl="0" eaLnBrk="1" latinLnBrk="0" hangingPunct="1">
        <a:spcBef>
          <a:spcPct val="20000"/>
        </a:spcBef>
        <a:buFont typeface="Arial" pitchFamily="34" charset="0"/>
        <a:buChar char="•"/>
        <a:defRPr sz="83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02180" rtl="0" eaLnBrk="1" latinLnBrk="0" hangingPunct="1">
        <a:defRPr sz="7450" kern="1200">
          <a:solidFill>
            <a:schemeClr val="tx1"/>
          </a:solidFill>
          <a:latin typeface="+mn-lt"/>
          <a:ea typeface="+mn-ea"/>
          <a:cs typeface="+mn-cs"/>
        </a:defRPr>
      </a:lvl1pPr>
      <a:lvl2pPr marL="1901092" algn="l" defTabSz="3802180" rtl="0" eaLnBrk="1" latinLnBrk="0" hangingPunct="1">
        <a:defRPr sz="7450" kern="1200">
          <a:solidFill>
            <a:schemeClr val="tx1"/>
          </a:solidFill>
          <a:latin typeface="+mn-lt"/>
          <a:ea typeface="+mn-ea"/>
          <a:cs typeface="+mn-cs"/>
        </a:defRPr>
      </a:lvl2pPr>
      <a:lvl3pPr marL="3802180" algn="l" defTabSz="3802180" rtl="0" eaLnBrk="1" latinLnBrk="0" hangingPunct="1">
        <a:defRPr sz="7450" kern="1200">
          <a:solidFill>
            <a:schemeClr val="tx1"/>
          </a:solidFill>
          <a:latin typeface="+mn-lt"/>
          <a:ea typeface="+mn-ea"/>
          <a:cs typeface="+mn-cs"/>
        </a:defRPr>
      </a:lvl3pPr>
      <a:lvl4pPr marL="5703271" algn="l" defTabSz="3802180" rtl="0" eaLnBrk="1" latinLnBrk="0" hangingPunct="1">
        <a:defRPr sz="7450" kern="1200">
          <a:solidFill>
            <a:schemeClr val="tx1"/>
          </a:solidFill>
          <a:latin typeface="+mn-lt"/>
          <a:ea typeface="+mn-ea"/>
          <a:cs typeface="+mn-cs"/>
        </a:defRPr>
      </a:lvl4pPr>
      <a:lvl5pPr marL="7604362" algn="l" defTabSz="3802180" rtl="0" eaLnBrk="1" latinLnBrk="0" hangingPunct="1">
        <a:defRPr sz="7450" kern="1200">
          <a:solidFill>
            <a:schemeClr val="tx1"/>
          </a:solidFill>
          <a:latin typeface="+mn-lt"/>
          <a:ea typeface="+mn-ea"/>
          <a:cs typeface="+mn-cs"/>
        </a:defRPr>
      </a:lvl5pPr>
      <a:lvl6pPr marL="9505452" algn="l" defTabSz="3802180" rtl="0" eaLnBrk="1" latinLnBrk="0" hangingPunct="1">
        <a:defRPr sz="7450" kern="1200">
          <a:solidFill>
            <a:schemeClr val="tx1"/>
          </a:solidFill>
          <a:latin typeface="+mn-lt"/>
          <a:ea typeface="+mn-ea"/>
          <a:cs typeface="+mn-cs"/>
        </a:defRPr>
      </a:lvl6pPr>
      <a:lvl7pPr marL="11406544" algn="l" defTabSz="3802180" rtl="0" eaLnBrk="1" latinLnBrk="0" hangingPunct="1">
        <a:defRPr sz="7450" kern="1200">
          <a:solidFill>
            <a:schemeClr val="tx1"/>
          </a:solidFill>
          <a:latin typeface="+mn-lt"/>
          <a:ea typeface="+mn-ea"/>
          <a:cs typeface="+mn-cs"/>
        </a:defRPr>
      </a:lvl7pPr>
      <a:lvl8pPr marL="13307633" algn="l" defTabSz="3802180" rtl="0" eaLnBrk="1" latinLnBrk="0" hangingPunct="1">
        <a:defRPr sz="7450" kern="1200">
          <a:solidFill>
            <a:schemeClr val="tx1"/>
          </a:solidFill>
          <a:latin typeface="+mn-lt"/>
          <a:ea typeface="+mn-ea"/>
          <a:cs typeface="+mn-cs"/>
        </a:defRPr>
      </a:lvl8pPr>
      <a:lvl9pPr marL="15208724" algn="l" defTabSz="3802180" rtl="0" eaLnBrk="1" latinLnBrk="0" hangingPunct="1">
        <a:defRPr sz="74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117BAD7-4440-454A-B49C-801959907F1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023231" y="592739"/>
            <a:ext cx="16002000" cy="830997"/>
          </a:xfrm>
        </p:spPr>
        <p:txBody>
          <a:bodyPr/>
          <a:lstStyle/>
          <a:p>
            <a:r>
              <a:rPr lang="en-US"/>
              <a:t>CUỘC THI KHOA HỌC DỮ LIỆU HUIT - 2025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ACF97B-AB1B-5945-B9D1-356BBAE8EE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023231" y="1652337"/>
            <a:ext cx="16002000" cy="646331"/>
          </a:xfrm>
        </p:spPr>
        <p:txBody>
          <a:bodyPr/>
          <a:lstStyle/>
          <a:p>
            <a:r>
              <a:rPr lang="en-US"/>
              <a:t>Tên đề tài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92A73D-5AFB-BF41-A768-F1BE2E077B0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23231" y="2572595"/>
            <a:ext cx="16002000" cy="584775"/>
          </a:xfrm>
        </p:spPr>
        <p:txBody>
          <a:bodyPr/>
          <a:lstStyle/>
          <a:p>
            <a:r>
              <a:rPr lang="en-US"/>
              <a:t>Các tác giả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B8326D-DA25-9C46-ACD6-403AEEFFE0A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380B20D-6163-0B47-86A7-026491EB338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F9842D3-BA9C-3F4C-97F4-ED3C19D4BE5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F7EAF54-22B3-9540-8CC5-EE075594741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ECEA69A-D282-8246-ADBB-782821B520D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F7AC893-0561-D34C-B844-B571C243ED1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01FBED6-BF81-D747-9068-2ED11B25404B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8F497AF-312C-7C42-A7D6-9FAFBF0AE9C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FCC7D63-1E89-0947-BBFA-81F1547190B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0F3A5AAE-86D5-1A4C-8AFE-D7E940DF7279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84BA8E32-9654-E747-ABAB-50D57322F19F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B952024D-3BD8-064B-875B-856316B7D53D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E07E862B-6710-014E-99BB-D060EF7D2853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8EC598F4-E1EC-C245-8C62-DB50DBBDCE95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858689"/>
      </p:ext>
    </p:extLst>
  </p:cSld>
  <p:clrMapOvr>
    <a:masterClrMapping/>
  </p:clrMapOvr>
</p:sld>
</file>

<file path=ppt/theme/theme1.xml><?xml version="1.0" encoding="utf-8"?>
<a:theme xmlns:a="http://schemas.openxmlformats.org/drawingml/2006/main" name="With Gu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STER-PosterPresentations.com-A1-Template" id="{971DAC53-BAD8-7149-9F29-48D12788CDBC}" vid="{0A99B6CC-EAE3-094D-B6F2-2498A0BB92C3}"/>
    </a:ext>
  </a:extLst>
</a:theme>
</file>

<file path=ppt/theme/theme2.xml><?xml version="1.0" encoding="utf-8"?>
<a:theme xmlns:a="http://schemas.openxmlformats.org/drawingml/2006/main" name="Without Gu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STER-PosterPresentations.com-A1-Template" id="{971DAC53-BAD8-7149-9F29-48D12788CDBC}" vid="{B1CDAC9B-0ACE-7248-A3C1-706B02E5F68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1_36x48-Template-V2b</Template>
  <TotalTime>158</TotalTime>
  <Words>15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Trebuchet MS</vt:lpstr>
      <vt:lpstr>With Guides</vt:lpstr>
      <vt:lpstr>Without Guides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Station 5</dc:creator>
  <dc:description>This template is the property of PosterPresentations.com. Call us if you need help with this poster template._x000d_
1-866-649-3004           _x000d_
 (c)PosterPresentations.com</dc:description>
  <cp:lastModifiedBy>Trong Nghia</cp:lastModifiedBy>
  <cp:revision>13</cp:revision>
  <cp:lastPrinted>2018-12-21T17:51:47Z</cp:lastPrinted>
  <dcterms:created xsi:type="dcterms:W3CDTF">2019-01-10T01:27:05Z</dcterms:created>
  <dcterms:modified xsi:type="dcterms:W3CDTF">2025-12-08T02:19:56Z</dcterms:modified>
</cp:coreProperties>
</file>